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7" r:id="rId11"/>
    <p:sldId id="265" r:id="rId12"/>
    <p:sldId id="318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19" r:id="rId23"/>
    <p:sldId id="275" r:id="rId24"/>
    <p:sldId id="276" r:id="rId25"/>
    <p:sldId id="320" r:id="rId26"/>
    <p:sldId id="277" r:id="rId27"/>
    <p:sldId id="321" r:id="rId28"/>
    <p:sldId id="278" r:id="rId29"/>
    <p:sldId id="279" r:id="rId30"/>
    <p:sldId id="322" r:id="rId31"/>
    <p:sldId id="280" r:id="rId32"/>
    <p:sldId id="323" r:id="rId33"/>
    <p:sldId id="324" r:id="rId34"/>
    <p:sldId id="281" r:id="rId35"/>
    <p:sldId id="325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26" r:id="rId46"/>
    <p:sldId id="291" r:id="rId47"/>
    <p:sldId id="292" r:id="rId48"/>
    <p:sldId id="293" r:id="rId49"/>
    <p:sldId id="294" r:id="rId50"/>
    <p:sldId id="295" r:id="rId51"/>
    <p:sldId id="327" r:id="rId52"/>
    <p:sldId id="296" r:id="rId53"/>
    <p:sldId id="328" r:id="rId54"/>
    <p:sldId id="297" r:id="rId55"/>
    <p:sldId id="298" r:id="rId56"/>
    <p:sldId id="299" r:id="rId57"/>
    <p:sldId id="32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30" r:id="rId69"/>
    <p:sldId id="310" r:id="rId70"/>
    <p:sldId id="331" r:id="rId71"/>
    <p:sldId id="311" r:id="rId72"/>
    <p:sldId id="312" r:id="rId73"/>
    <p:sldId id="313" r:id="rId74"/>
    <p:sldId id="314" r:id="rId75"/>
    <p:sldId id="315" r:id="rId76"/>
    <p:sldId id="316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19904-CA85-47B5-B6C6-071B17BC6129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3EAF1-096E-4CCB-86E2-C421A3F26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5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height&lt;-c(182,175,167,172,163,178,181,166,159,155)</a:t>
            </a:r>
          </a:p>
          <a:p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height,main</a:t>
            </a:r>
            <a:r>
              <a:rPr lang="en-US" altLang="ko-KR" dirty="0" smtClean="0"/>
              <a:t> = "histogram of height")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5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=c(1,2),</a:t>
            </a:r>
            <a:r>
              <a:rPr lang="en-US" altLang="ko-KR" dirty="0" err="1" smtClean="0"/>
              <a:t>oma</a:t>
            </a:r>
            <a:r>
              <a:rPr lang="en-US" altLang="ko-KR" dirty="0" smtClean="0"/>
              <a:t>=c(2,2,0.1,0.1))</a:t>
            </a:r>
          </a:p>
          <a:p>
            <a:r>
              <a:rPr lang="en-US" altLang="ko-KR" dirty="0" err="1" smtClean="0"/>
              <a:t>hist</a:t>
            </a:r>
            <a:r>
              <a:rPr lang="en-US" altLang="ko-KR" dirty="0" smtClean="0"/>
              <a:t>&lt;-c(1,1,2,3,3,3)</a:t>
            </a:r>
          </a:p>
          <a:p>
            <a:r>
              <a:rPr lang="en-US" altLang="ko-KR" dirty="0" err="1" smtClean="0"/>
              <a:t>hist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hist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plot(</a:t>
            </a:r>
            <a:r>
              <a:rPr lang="en-US" altLang="ko-KR" dirty="0" err="1" smtClean="0"/>
              <a:t>hist,main</a:t>
            </a:r>
            <a:r>
              <a:rPr lang="en-US" altLang="ko-KR" dirty="0" smtClean="0"/>
              <a:t>="Plot")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4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=c(1,1),</a:t>
            </a:r>
            <a:r>
              <a:rPr lang="en-US" altLang="ko-KR" dirty="0" err="1" smtClean="0"/>
              <a:t>oma</a:t>
            </a:r>
            <a:r>
              <a:rPr lang="en-US" altLang="ko-KR" dirty="0" smtClean="0"/>
              <a:t>=c(0.5,0.5,0.1,0.1))</a:t>
            </a:r>
          </a:p>
          <a:p>
            <a:r>
              <a:rPr lang="en-US" altLang="ko-KR" dirty="0" smtClean="0"/>
              <a:t>p1&lt;-c(10,20,30,40)</a:t>
            </a:r>
          </a:p>
          <a:p>
            <a:r>
              <a:rPr lang="en-US" altLang="ko-KR" dirty="0" smtClean="0"/>
              <a:t>pie(p1,radius=1)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1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par(</a:t>
            </a:r>
            <a:r>
              <a:rPr lang="en-US" altLang="ko-KR" dirty="0" err="1" smtClean="0"/>
              <a:t>mfrow</a:t>
            </a:r>
            <a:r>
              <a:rPr lang="en-US" altLang="ko-KR" dirty="0" smtClean="0"/>
              <a:t>=c(1,1),</a:t>
            </a:r>
            <a:r>
              <a:rPr lang="en-US" altLang="ko-KR" dirty="0" err="1" smtClean="0"/>
              <a:t>oma</a:t>
            </a:r>
            <a:r>
              <a:rPr lang="en-US" altLang="ko-KR" dirty="0" smtClean="0"/>
              <a:t>=c(0.5,0.5,0.1,0.1))</a:t>
            </a:r>
          </a:p>
          <a:p>
            <a:r>
              <a:rPr lang="en-US" altLang="ko-KR" dirty="0" smtClean="0"/>
              <a:t>p1&lt;-c(10,20,30,40)</a:t>
            </a:r>
          </a:p>
          <a:p>
            <a:r>
              <a:rPr lang="en-US" altLang="ko-KR" dirty="0" smtClean="0"/>
              <a:t>pie(p1,radius=1)</a:t>
            </a:r>
          </a:p>
          <a:p>
            <a:r>
              <a:rPr lang="en-US" altLang="ko-KR" dirty="0" smtClean="0"/>
              <a:t>pie(p1,radius=1,init.angle = 90)</a:t>
            </a:r>
          </a:p>
          <a:p>
            <a:r>
              <a:rPr lang="en-US" altLang="ko-KR" dirty="0" smtClean="0"/>
              <a:t>pie(p1,radius=1,init.angle = 90,col=rainbow(length(p1)),label=c("Week1","Week2","Week3","Week4"))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6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pct</a:t>
            </a:r>
            <a:r>
              <a:rPr lang="en-US" altLang="ko-KR" dirty="0" smtClean="0"/>
              <a:t>&lt;-round(p1/sum(p1)*100,1)</a:t>
            </a:r>
          </a:p>
          <a:p>
            <a:r>
              <a:rPr lang="en-US" altLang="ko-KR" dirty="0" smtClean="0"/>
              <a:t>lab&lt;-paste(</a:t>
            </a:r>
            <a:r>
              <a:rPr lang="en-US" altLang="ko-KR" dirty="0" err="1" smtClean="0"/>
              <a:t>pct</a:t>
            </a:r>
            <a:r>
              <a:rPr lang="en-US" altLang="ko-KR" dirty="0" smtClean="0"/>
              <a:t>,"%")</a:t>
            </a:r>
          </a:p>
          <a:p>
            <a:r>
              <a:rPr lang="en-US" altLang="ko-KR" dirty="0" smtClean="0"/>
              <a:t>pie(p1,radius=1,init.angle = 90,col=rainbow(length(p1)),labels = lab)</a:t>
            </a:r>
          </a:p>
          <a:p>
            <a:r>
              <a:rPr lang="en-US" altLang="ko-KR" dirty="0" smtClean="0"/>
              <a:t>legend(1,1.1,c("Week1","Week2","Week3","Week4"),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=0.5,fill=rainbow(length(p1)))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0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p1&lt;-c(10,20,30,40,50)</a:t>
            </a:r>
          </a:p>
          <a:p>
            <a:r>
              <a:rPr lang="en-US" altLang="ko-KR" dirty="0" err="1" smtClean="0"/>
              <a:t>f_day</a:t>
            </a:r>
            <a:r>
              <a:rPr lang="en-US" altLang="ko-KR" dirty="0" smtClean="0"/>
              <a:t>&lt;-round(p1/sum(p1)*100,1)</a:t>
            </a:r>
          </a:p>
          <a:p>
            <a:r>
              <a:rPr lang="en-US" altLang="ko-KR" dirty="0" err="1" smtClean="0"/>
              <a:t>f_label</a:t>
            </a:r>
            <a:r>
              <a:rPr lang="en-US" altLang="ko-KR" dirty="0" smtClean="0"/>
              <a:t>&lt;-paste(</a:t>
            </a:r>
            <a:r>
              <a:rPr lang="en-US" altLang="ko-KR" dirty="0" err="1" smtClean="0"/>
              <a:t>f_day</a:t>
            </a:r>
            <a:r>
              <a:rPr lang="en-US" altLang="ko-KR" dirty="0" smtClean="0"/>
              <a:t>,"%")</a:t>
            </a:r>
          </a:p>
          <a:p>
            <a:r>
              <a:rPr lang="en-US" altLang="ko-KR" dirty="0" smtClean="0"/>
              <a:t>pie3D(p1,main="3D Pie Chart", col=rainbow(length(p1)),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=0.5,labels=</a:t>
            </a:r>
            <a:r>
              <a:rPr lang="en-US" altLang="ko-KR" dirty="0" err="1" smtClean="0"/>
              <a:t>f_label,explode</a:t>
            </a:r>
            <a:r>
              <a:rPr lang="en-US" altLang="ko-KR" dirty="0" smtClean="0"/>
              <a:t>=0.05)</a:t>
            </a:r>
          </a:p>
          <a:p>
            <a:r>
              <a:rPr lang="en-US" altLang="ko-KR" dirty="0" smtClean="0"/>
              <a:t>legend(0.5,1,c("MON","TUE","WED","THU","FRI"),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=0.6,fill=rainbow(length(p1)))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v1&lt;-c(10,12,15,11,20)</a:t>
            </a:r>
          </a:p>
          <a:p>
            <a:r>
              <a:rPr lang="en-US" altLang="ko-KR" dirty="0" smtClean="0"/>
              <a:t>v2&lt;-c(5,7,15,8,9)</a:t>
            </a:r>
          </a:p>
          <a:p>
            <a:r>
              <a:rPr lang="en-US" altLang="ko-KR" dirty="0" smtClean="0"/>
              <a:t>v3&lt;-c(11,20,15,18,13)</a:t>
            </a:r>
          </a:p>
          <a:p>
            <a:r>
              <a:rPr lang="en-US" altLang="ko-KR" dirty="0" smtClean="0"/>
              <a:t>boxplot(v1,v2,v3)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9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v1&lt;-c(10,12,15,11,20)</a:t>
            </a:r>
          </a:p>
          <a:p>
            <a:r>
              <a:rPr lang="en-US" altLang="ko-KR" dirty="0" smtClean="0"/>
              <a:t>v2&lt;-c(5,7,15,8,9)</a:t>
            </a:r>
          </a:p>
          <a:p>
            <a:r>
              <a:rPr lang="en-US" altLang="ko-KR" dirty="0" smtClean="0"/>
              <a:t>v3&lt;-c(11,20,15,18,13)</a:t>
            </a:r>
          </a:p>
          <a:p>
            <a:r>
              <a:rPr lang="en-US" altLang="ko-KR" dirty="0" smtClean="0"/>
              <a:t>boxplot(v1,v2,v3,col=c("</a:t>
            </a:r>
            <a:r>
              <a:rPr lang="en-US" altLang="ko-KR" dirty="0" err="1" smtClean="0"/>
              <a:t>blue","yellow","pink</a:t>
            </a:r>
            <a:r>
              <a:rPr lang="en-US" altLang="ko-KR" dirty="0" smtClean="0"/>
              <a:t>"),names=c("</a:t>
            </a:r>
            <a:r>
              <a:rPr lang="en-US" altLang="ko-KR" dirty="0" err="1" smtClean="0"/>
              <a:t>Blue","Yellow","Pink</a:t>
            </a:r>
            <a:r>
              <a:rPr lang="en-US" altLang="ko-KR" dirty="0" smtClean="0"/>
              <a:t>"),horizontal = 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3EAF1-096E-4CCB-86E2-C421A3F2627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21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64EB-2D56-4092-B006-6354E1037842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189-4B6B-4C78-B9FC-6DDA5FDBD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4EB-2D56-4092-B006-6354E1037842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B189-4B6B-4C78-B9FC-6DDA5FDBD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4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700808"/>
            <a:ext cx="7344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v1&lt;-c(100,130,120,160,150)</a:t>
            </a:r>
          </a:p>
          <a:p>
            <a:r>
              <a:rPr lang="en-US" altLang="ko-KR" dirty="0"/>
              <a:t>plot(v1,type='</a:t>
            </a:r>
            <a:r>
              <a:rPr lang="en-US" altLang="ko-KR" dirty="0" err="1"/>
              <a:t>o',col</a:t>
            </a:r>
            <a:r>
              <a:rPr lang="en-US" altLang="ko-KR" dirty="0"/>
              <a:t>='red',</a:t>
            </a:r>
            <a:r>
              <a:rPr lang="en-US" altLang="ko-KR" dirty="0" err="1"/>
              <a:t>ylim</a:t>
            </a:r>
            <a:r>
              <a:rPr lang="en-US" altLang="ko-KR" dirty="0"/>
              <a:t>=c(0,200),axes = </a:t>
            </a:r>
            <a:r>
              <a:rPr lang="en-US" altLang="ko-KR" dirty="0" err="1"/>
              <a:t>FALSE,ann</a:t>
            </a:r>
            <a:r>
              <a:rPr lang="en-US" altLang="ko-KR" dirty="0"/>
              <a:t>=FALSE)</a:t>
            </a:r>
          </a:p>
          <a:p>
            <a:r>
              <a:rPr lang="en-US" altLang="ko-KR" dirty="0"/>
              <a:t>axis(1,at=1:5,</a:t>
            </a:r>
          </a:p>
          <a:p>
            <a:r>
              <a:rPr lang="en-US" altLang="ko-KR" dirty="0"/>
              <a:t>     lab=c("MON","TUE","WED","THU","FRI"))</a:t>
            </a:r>
          </a:p>
          <a:p>
            <a:r>
              <a:rPr lang="en-US" altLang="ko-KR" dirty="0"/>
              <a:t>axis(2,ylim=c(0,200))</a:t>
            </a:r>
          </a:p>
          <a:p>
            <a:r>
              <a:rPr lang="en-US" altLang="ko-KR" dirty="0"/>
              <a:t>title(main="FRUIT",</a:t>
            </a:r>
            <a:r>
              <a:rPr lang="en-US" altLang="ko-KR" dirty="0" err="1"/>
              <a:t>col.main</a:t>
            </a:r>
            <a:r>
              <a:rPr lang="en-US" altLang="ko-KR" dirty="0"/>
              <a:t>="red",</a:t>
            </a:r>
            <a:r>
              <a:rPr lang="en-US" altLang="ko-KR" dirty="0" err="1"/>
              <a:t>font.main</a:t>
            </a:r>
            <a:r>
              <a:rPr lang="en-US" altLang="ko-KR" dirty="0"/>
              <a:t>=4)</a:t>
            </a:r>
          </a:p>
          <a:p>
            <a:r>
              <a:rPr lang="en-US" altLang="ko-KR" dirty="0"/>
              <a:t>title(</a:t>
            </a:r>
            <a:r>
              <a:rPr lang="en-US" altLang="ko-KR" dirty="0" err="1"/>
              <a:t>xlab</a:t>
            </a:r>
            <a:r>
              <a:rPr lang="en-US" altLang="ko-KR" dirty="0"/>
              <a:t>="DAY",</a:t>
            </a:r>
            <a:r>
              <a:rPr lang="en-US" altLang="ko-KR" dirty="0" err="1"/>
              <a:t>col.lab</a:t>
            </a:r>
            <a:r>
              <a:rPr lang="en-US" altLang="ko-KR" dirty="0"/>
              <a:t>="black")</a:t>
            </a:r>
          </a:p>
          <a:p>
            <a:r>
              <a:rPr lang="en-US" altLang="ko-KR" dirty="0"/>
              <a:t>title(</a:t>
            </a:r>
            <a:r>
              <a:rPr lang="en-US" altLang="ko-KR" dirty="0" err="1"/>
              <a:t>ylab</a:t>
            </a:r>
            <a:r>
              <a:rPr lang="en-US" altLang="ko-KR" dirty="0"/>
              <a:t>="PRICE",</a:t>
            </a:r>
            <a:r>
              <a:rPr lang="en-US" altLang="ko-KR" dirty="0" err="1"/>
              <a:t>col.lab</a:t>
            </a:r>
            <a:r>
              <a:rPr lang="en-US" altLang="ko-KR" dirty="0"/>
              <a:t>="blue")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49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7281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v1</a:t>
            </a:r>
          </a:p>
          <a:p>
            <a:r>
              <a:rPr lang="en-US" altLang="ko-KR" dirty="0"/>
              <a:t>par(</a:t>
            </a:r>
            <a:r>
              <a:rPr lang="en-US" altLang="ko-KR" dirty="0" err="1"/>
              <a:t>mfrow</a:t>
            </a:r>
            <a:r>
              <a:rPr lang="en-US" altLang="ko-KR" dirty="0"/>
              <a:t>=c(1,3))</a:t>
            </a:r>
          </a:p>
          <a:p>
            <a:r>
              <a:rPr lang="en-US" altLang="ko-KR" dirty="0"/>
              <a:t>plot(v1,type="o")</a:t>
            </a:r>
          </a:p>
          <a:p>
            <a:r>
              <a:rPr lang="en-US" altLang="ko-KR" dirty="0"/>
              <a:t>plot(v1,type="s")</a:t>
            </a:r>
          </a:p>
          <a:p>
            <a:r>
              <a:rPr lang="en-US" altLang="ko-KR" dirty="0"/>
              <a:t>plot(v1,type="l")</a:t>
            </a:r>
          </a:p>
        </p:txBody>
      </p:sp>
    </p:spTree>
    <p:extLst>
      <p:ext uri="{BB962C8B-B14F-4D97-AF65-F5344CB8AC3E}">
        <p14:creationId xmlns:p14="http://schemas.microsoft.com/office/powerpoint/2010/main" val="402879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4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5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0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0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700808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par(</a:t>
            </a:r>
            <a:r>
              <a:rPr lang="en-US" altLang="ko-KR" sz="2000" dirty="0" err="1"/>
              <a:t>mfrow</a:t>
            </a:r>
            <a:r>
              <a:rPr lang="en-US" altLang="ko-KR" sz="2000" dirty="0"/>
              <a:t>=c(1,1))</a:t>
            </a:r>
          </a:p>
          <a:p>
            <a:r>
              <a:rPr lang="en-US" altLang="ko-KR" sz="2000" dirty="0"/>
              <a:t>v1&lt;-c(1,2,3,4,5)</a:t>
            </a:r>
          </a:p>
          <a:p>
            <a:r>
              <a:rPr lang="en-US" altLang="ko-KR" sz="2000" dirty="0"/>
              <a:t>v2&lt;-c(5,4,3,2,1)</a:t>
            </a:r>
          </a:p>
          <a:p>
            <a:r>
              <a:rPr lang="en-US" altLang="ko-KR" sz="2000" dirty="0"/>
              <a:t>v3&lt;-c(3,4,5,6,7)</a:t>
            </a:r>
          </a:p>
          <a:p>
            <a:r>
              <a:rPr lang="en-US" altLang="ko-KR" sz="2000" dirty="0"/>
              <a:t>plot(v1,type="</a:t>
            </a:r>
            <a:r>
              <a:rPr lang="en-US" altLang="ko-KR" sz="2000" dirty="0" err="1"/>
              <a:t>S",col</a:t>
            </a:r>
            <a:r>
              <a:rPr lang="en-US" altLang="ko-KR" sz="2000" dirty="0"/>
              <a:t>="red",</a:t>
            </a:r>
            <a:r>
              <a:rPr lang="en-US" altLang="ko-KR" sz="2000" dirty="0" err="1"/>
              <a:t>ylim</a:t>
            </a:r>
            <a:r>
              <a:rPr lang="en-US" altLang="ko-KR" sz="2000" dirty="0"/>
              <a:t>=c(1,5))</a:t>
            </a:r>
          </a:p>
          <a:p>
            <a:r>
              <a:rPr lang="en-US" altLang="ko-KR" sz="2000" dirty="0"/>
              <a:t>par(new=T)</a:t>
            </a:r>
          </a:p>
          <a:p>
            <a:r>
              <a:rPr lang="en-US" altLang="ko-KR" sz="2000" dirty="0"/>
              <a:t>plot(v2,type="</a:t>
            </a:r>
            <a:r>
              <a:rPr lang="en-US" altLang="ko-KR" sz="2000" dirty="0" err="1"/>
              <a:t>o",col</a:t>
            </a:r>
            <a:r>
              <a:rPr lang="en-US" altLang="ko-KR" sz="2000" dirty="0"/>
              <a:t>="blue",</a:t>
            </a:r>
            <a:r>
              <a:rPr lang="en-US" altLang="ko-KR" sz="2000" dirty="0" err="1"/>
              <a:t>ylim</a:t>
            </a:r>
            <a:r>
              <a:rPr lang="en-US" altLang="ko-KR" sz="2000" dirty="0"/>
              <a:t>=c(1,5))</a:t>
            </a:r>
          </a:p>
          <a:p>
            <a:r>
              <a:rPr lang="en-US" altLang="ko-KR" sz="2000" dirty="0"/>
              <a:t>par(new=T)</a:t>
            </a:r>
          </a:p>
          <a:p>
            <a:r>
              <a:rPr lang="en-US" altLang="ko-KR" sz="2000" dirty="0" smtClean="0"/>
              <a:t>plot(v3,type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l",col</a:t>
            </a:r>
            <a:r>
              <a:rPr lang="en-US" altLang="ko-KR" sz="2000" dirty="0"/>
              <a:t>="green")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034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6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44824"/>
            <a:ext cx="7344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v1&lt;-c(1,2,3,4,5)</a:t>
            </a:r>
          </a:p>
          <a:p>
            <a:r>
              <a:rPr lang="en-US" altLang="ko-KR" dirty="0"/>
              <a:t>v2&lt;-c(5,4,3,2,1)</a:t>
            </a:r>
          </a:p>
          <a:p>
            <a:r>
              <a:rPr lang="en-US" altLang="ko-KR" dirty="0"/>
              <a:t>v3&lt;-c(3,4,5,6,7)</a:t>
            </a:r>
          </a:p>
          <a:p>
            <a:r>
              <a:rPr lang="en-US" altLang="ko-KR" dirty="0"/>
              <a:t>plot(v1,type="</a:t>
            </a:r>
            <a:r>
              <a:rPr lang="en-US" altLang="ko-KR" dirty="0" err="1"/>
              <a:t>S",col</a:t>
            </a:r>
            <a:r>
              <a:rPr lang="en-US" altLang="ko-KR" dirty="0"/>
              <a:t>="red",</a:t>
            </a:r>
            <a:r>
              <a:rPr lang="en-US" altLang="ko-KR" dirty="0" err="1"/>
              <a:t>ylim</a:t>
            </a:r>
            <a:r>
              <a:rPr lang="en-US" altLang="ko-KR" dirty="0"/>
              <a:t>=c(1,10))</a:t>
            </a:r>
          </a:p>
          <a:p>
            <a:r>
              <a:rPr lang="en-US" altLang="ko-KR" dirty="0"/>
              <a:t>lines(v2,type="</a:t>
            </a:r>
            <a:r>
              <a:rPr lang="en-US" altLang="ko-KR" dirty="0" err="1"/>
              <a:t>o",col</a:t>
            </a:r>
            <a:r>
              <a:rPr lang="en-US" altLang="ko-KR" dirty="0"/>
              <a:t>="blue",</a:t>
            </a:r>
            <a:r>
              <a:rPr lang="en-US" altLang="ko-KR" dirty="0" err="1"/>
              <a:t>ylim</a:t>
            </a:r>
            <a:r>
              <a:rPr lang="en-US" altLang="ko-KR" dirty="0"/>
              <a:t>=c(1,5))</a:t>
            </a:r>
          </a:p>
          <a:p>
            <a:r>
              <a:rPr lang="en-US" altLang="ko-KR" dirty="0"/>
              <a:t>lines(v3,type="</a:t>
            </a:r>
            <a:r>
              <a:rPr lang="en-US" altLang="ko-KR" dirty="0" err="1"/>
              <a:t>l",col</a:t>
            </a:r>
            <a:r>
              <a:rPr lang="en-US" altLang="ko-KR" dirty="0"/>
              <a:t>="green",</a:t>
            </a:r>
            <a:r>
              <a:rPr lang="en-US" altLang="ko-KR" dirty="0" err="1"/>
              <a:t>ylim</a:t>
            </a:r>
            <a:r>
              <a:rPr lang="en-US" altLang="ko-KR" dirty="0"/>
              <a:t>=c(1,15))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60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0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27584" y="1916832"/>
            <a:ext cx="77048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plot(v1,type="</a:t>
            </a:r>
            <a:r>
              <a:rPr lang="en-US" altLang="ko-KR" sz="2000" dirty="0" err="1"/>
              <a:t>S",col</a:t>
            </a:r>
            <a:r>
              <a:rPr lang="en-US" altLang="ko-KR" sz="2000" dirty="0"/>
              <a:t>="red",</a:t>
            </a:r>
            <a:r>
              <a:rPr lang="en-US" altLang="ko-KR" sz="2000" dirty="0" err="1"/>
              <a:t>ylim</a:t>
            </a:r>
            <a:r>
              <a:rPr lang="en-US" altLang="ko-KR" sz="2000" dirty="0"/>
              <a:t>=c(1,10))</a:t>
            </a:r>
          </a:p>
          <a:p>
            <a:r>
              <a:rPr lang="en-US" altLang="ko-KR" sz="2000" dirty="0"/>
              <a:t>lines(v2,type="</a:t>
            </a:r>
            <a:r>
              <a:rPr lang="en-US" altLang="ko-KR" sz="2000" dirty="0" err="1"/>
              <a:t>o",col</a:t>
            </a:r>
            <a:r>
              <a:rPr lang="en-US" altLang="ko-KR" sz="2000" dirty="0"/>
              <a:t>="blue",</a:t>
            </a:r>
            <a:r>
              <a:rPr lang="en-US" altLang="ko-KR" sz="2000" dirty="0" err="1"/>
              <a:t>ylim</a:t>
            </a:r>
            <a:r>
              <a:rPr lang="en-US" altLang="ko-KR" sz="2000" dirty="0"/>
              <a:t>=c(1,5))</a:t>
            </a:r>
          </a:p>
          <a:p>
            <a:r>
              <a:rPr lang="en-US" altLang="ko-KR" sz="2000" dirty="0"/>
              <a:t>lines(v3,type="</a:t>
            </a:r>
            <a:r>
              <a:rPr lang="en-US" altLang="ko-KR" sz="2000" dirty="0" err="1"/>
              <a:t>l",col</a:t>
            </a:r>
            <a:r>
              <a:rPr lang="en-US" altLang="ko-KR" sz="2000" dirty="0"/>
              <a:t>="green",</a:t>
            </a:r>
            <a:r>
              <a:rPr lang="en-US" altLang="ko-KR" sz="2000" dirty="0" err="1"/>
              <a:t>ylim</a:t>
            </a:r>
            <a:r>
              <a:rPr lang="en-US" altLang="ko-KR" sz="2000" dirty="0"/>
              <a:t>=c(1,15))</a:t>
            </a:r>
          </a:p>
          <a:p>
            <a:r>
              <a:rPr lang="en-US" altLang="ko-KR" sz="2000" dirty="0"/>
              <a:t>legend(4,9,c("v1","v2","v3"),</a:t>
            </a:r>
            <a:r>
              <a:rPr lang="en-US" altLang="ko-KR" sz="2000" dirty="0" err="1"/>
              <a:t>cex</a:t>
            </a:r>
            <a:r>
              <a:rPr lang="en-US" altLang="ko-KR" sz="2000" dirty="0"/>
              <a:t>=0.9,col=c("</a:t>
            </a:r>
            <a:r>
              <a:rPr lang="en-US" altLang="ko-KR" sz="2000" dirty="0" err="1"/>
              <a:t>red","blue","green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lty</a:t>
            </a:r>
            <a:r>
              <a:rPr lang="en-US" altLang="ko-KR" sz="2000" dirty="0"/>
              <a:t>=1)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137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9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1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4013" y="260648"/>
            <a:ext cx="89289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y&lt;-c(3,4,5,6,7)</a:t>
            </a:r>
          </a:p>
          <a:p>
            <a:r>
              <a:rPr lang="en-US" altLang="ko-KR" sz="2000" dirty="0"/>
              <a:t>plot(y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y</a:t>
            </a:r>
            <a:r>
              <a:rPr lang="en-US" altLang="ko-KR" sz="2000" dirty="0"/>
              <a:t>&lt;-c(2,2,2)</a:t>
            </a:r>
          </a:p>
          <a:p>
            <a:r>
              <a:rPr lang="en-US" altLang="ko-KR" sz="2000" dirty="0"/>
              <a:t>plot(y</a:t>
            </a:r>
            <a:r>
              <a:rPr lang="en-US" altLang="ko-KR" sz="2000" dirty="0" smtClean="0"/>
              <a:t>)</a:t>
            </a:r>
          </a:p>
          <a:p>
            <a:endParaRPr lang="es-ES" altLang="ko-KR" sz="2000" dirty="0" smtClean="0"/>
          </a:p>
          <a:p>
            <a:r>
              <a:rPr lang="es-ES" altLang="ko-KR" sz="2000" dirty="0" smtClean="0"/>
              <a:t>x</a:t>
            </a:r>
            <a:r>
              <a:rPr lang="es-ES" altLang="ko-KR" sz="2000" dirty="0"/>
              <a:t>&lt;-c(3,3,3)</a:t>
            </a:r>
          </a:p>
          <a:p>
            <a:r>
              <a:rPr lang="es-ES" altLang="ko-KR" sz="2000" dirty="0"/>
              <a:t>y&lt;-2:4</a:t>
            </a:r>
          </a:p>
          <a:p>
            <a:r>
              <a:rPr lang="es-ES" altLang="ko-KR" sz="2000" dirty="0"/>
              <a:t>plot(x,y</a:t>
            </a:r>
            <a:r>
              <a:rPr lang="es-ES" altLang="ko-KR" sz="2000" dirty="0" smtClean="0"/>
              <a:t>)</a:t>
            </a:r>
          </a:p>
          <a:p>
            <a:endParaRPr lang="es-ES" altLang="ko-KR" sz="2000" dirty="0"/>
          </a:p>
          <a:p>
            <a:r>
              <a:rPr lang="es-ES" altLang="ko-KR" sz="2000" dirty="0"/>
              <a:t>x&lt;-c(10,20,30,40,50,60,70,80,90)</a:t>
            </a:r>
          </a:p>
          <a:p>
            <a:r>
              <a:rPr lang="es-ES" altLang="ko-KR" sz="2000" dirty="0"/>
              <a:t>y&lt;-10:2</a:t>
            </a:r>
          </a:p>
          <a:p>
            <a:r>
              <a:rPr lang="es-ES" altLang="ko-KR" sz="2000" dirty="0"/>
              <a:t>plot(x,y</a:t>
            </a:r>
            <a:r>
              <a:rPr lang="es-ES" altLang="ko-KR" sz="2000" dirty="0" smtClean="0"/>
              <a:t>)</a:t>
            </a:r>
          </a:p>
          <a:p>
            <a:endParaRPr lang="es-ES" altLang="ko-KR" sz="2000" dirty="0"/>
          </a:p>
          <a:p>
            <a:r>
              <a:rPr lang="es-ES" altLang="ko-KR" sz="2000" dirty="0"/>
              <a:t>x&lt;-c(2,4,6,8)</a:t>
            </a:r>
          </a:p>
          <a:p>
            <a:r>
              <a:rPr lang="es-ES" altLang="ko-KR" sz="2000" dirty="0"/>
              <a:t>y&lt;-c(16,17,19,18)</a:t>
            </a:r>
          </a:p>
          <a:p>
            <a:r>
              <a:rPr lang="es-ES" altLang="ko-KR" sz="2000" dirty="0"/>
              <a:t>plot(x,y,xlim=c(0,10),ylim = c(15,20),</a:t>
            </a:r>
          </a:p>
          <a:p>
            <a:r>
              <a:rPr lang="es-ES" altLang="ko-KR" sz="2000" dirty="0"/>
              <a:t>     xlab="x</a:t>
            </a:r>
            <a:r>
              <a:rPr lang="ko-KR" altLang="en-US" sz="2000" dirty="0"/>
              <a:t>축 값</a:t>
            </a:r>
            <a:r>
              <a:rPr lang="en-US" altLang="ko-KR" sz="2000" dirty="0"/>
              <a:t>",</a:t>
            </a:r>
            <a:r>
              <a:rPr lang="es-ES" altLang="ko-KR" sz="2000" dirty="0"/>
              <a:t>ylab="Y</a:t>
            </a:r>
            <a:r>
              <a:rPr lang="ko-KR" altLang="en-US" sz="2000" dirty="0"/>
              <a:t>축 값</a:t>
            </a:r>
            <a:r>
              <a:rPr lang="en-US" altLang="ko-KR" sz="2000" dirty="0"/>
              <a:t>",</a:t>
            </a:r>
          </a:p>
          <a:p>
            <a:r>
              <a:rPr lang="en-US" altLang="ko-KR" sz="2000" dirty="0"/>
              <a:t>     </a:t>
            </a:r>
            <a:r>
              <a:rPr lang="es-ES" altLang="ko-KR" sz="2000" dirty="0"/>
              <a:t>main="Plot Test")</a:t>
            </a:r>
            <a:endParaRPr lang="es-ES" altLang="ko-KR" sz="2000" dirty="0" smtClean="0"/>
          </a:p>
          <a:p>
            <a:endParaRPr lang="es-ES" altLang="ko-KR" sz="2000" dirty="0"/>
          </a:p>
          <a:p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42086" r="12407" b="25362"/>
          <a:stretch/>
        </p:blipFill>
        <p:spPr bwMode="auto">
          <a:xfrm>
            <a:off x="4788024" y="2859024"/>
            <a:ext cx="3528392" cy="25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655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5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t="53265" r="16879" b="16978"/>
          <a:stretch/>
        </p:blipFill>
        <p:spPr bwMode="auto">
          <a:xfrm>
            <a:off x="179512" y="404664"/>
            <a:ext cx="2736304" cy="195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3" t="53274" r="16148" b="14689"/>
          <a:stretch/>
        </p:blipFill>
        <p:spPr bwMode="auto">
          <a:xfrm>
            <a:off x="3275856" y="427592"/>
            <a:ext cx="2736000" cy="19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5" t="54810" r="15047" b="13622"/>
          <a:stretch/>
        </p:blipFill>
        <p:spPr bwMode="auto">
          <a:xfrm>
            <a:off x="6315000" y="546625"/>
            <a:ext cx="2520280" cy="174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29816" y="266009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=c(2,1,0))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=c(4,2,0))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=c(4,2,1))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3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3" t="55074" r="6444" b="12868"/>
          <a:stretch/>
        </p:blipFill>
        <p:spPr bwMode="auto">
          <a:xfrm>
            <a:off x="216988" y="393537"/>
            <a:ext cx="268536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2" t="56060" r="5700" b="9251"/>
          <a:stretch/>
        </p:blipFill>
        <p:spPr bwMode="auto">
          <a:xfrm>
            <a:off x="2987824" y="260649"/>
            <a:ext cx="2880320" cy="220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58987" r="5305" b="9119"/>
          <a:stretch/>
        </p:blipFill>
        <p:spPr bwMode="auto">
          <a:xfrm>
            <a:off x="416605" y="2470640"/>
            <a:ext cx="2942135" cy="203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54869" r="4925" b="9127"/>
          <a:stretch/>
        </p:blipFill>
        <p:spPr bwMode="auto">
          <a:xfrm>
            <a:off x="3491880" y="2458066"/>
            <a:ext cx="2880320" cy="2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0" t="54101" r="10609" b="13182"/>
          <a:stretch/>
        </p:blipFill>
        <p:spPr bwMode="auto">
          <a:xfrm>
            <a:off x="361184" y="571096"/>
            <a:ext cx="2626640" cy="193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7544" y="4493518"/>
            <a:ext cx="568863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700" dirty="0"/>
              <a:t>par(oma=c(4,0,0,0))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par(oma=c(0,4,0,0))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par(oma=c(0,0,4,0))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par(oma=c(0,0,0,4))</a:t>
            </a:r>
          </a:p>
          <a:p>
            <a:r>
              <a:rPr lang="fr-FR" altLang="ko-KR" sz="1700" dirty="0"/>
              <a:t>plot(a,xlab="aaa")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345724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1196752"/>
            <a:ext cx="64087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x&lt;-c(12:18)</a:t>
            </a:r>
          </a:p>
          <a:p>
            <a:r>
              <a:rPr lang="en-US" altLang="ko-KR" dirty="0"/>
              <a:t>y&lt;-c(30,31,33,32,28,27,30)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x,y,xlim</a:t>
            </a:r>
            <a:r>
              <a:rPr lang="en-US" altLang="ko-KR" dirty="0"/>
              <a:t>=c(10,20),</a:t>
            </a:r>
            <a:r>
              <a:rPr lang="en-US" altLang="ko-KR" dirty="0" err="1"/>
              <a:t>ylim</a:t>
            </a:r>
            <a:r>
              <a:rPr lang="en-US" altLang="ko-KR" dirty="0"/>
              <a:t> = c(26,34),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xlab</a:t>
            </a:r>
            <a:r>
              <a:rPr lang="en-US" altLang="ko-KR" dirty="0"/>
              <a:t>="7</a:t>
            </a:r>
            <a:r>
              <a:rPr lang="ko-KR" altLang="en-US" dirty="0"/>
              <a:t>월의 날짜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)",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최고 기온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main="</a:t>
            </a:r>
            <a:r>
              <a:rPr lang="ko-KR" altLang="en-US" dirty="0"/>
              <a:t>일주일간 최고 기온변화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x&lt;-c(1.0,2.0,2.0)</a:t>
            </a:r>
          </a:p>
          <a:p>
            <a:r>
              <a:rPr lang="en-US" altLang="ko-KR" dirty="0"/>
              <a:t>y&lt;-c(99,98,100)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x,y,xlim</a:t>
            </a:r>
            <a:r>
              <a:rPr lang="en-US" altLang="ko-KR" dirty="0"/>
              <a:t>=c(0.0,3.0),</a:t>
            </a:r>
            <a:r>
              <a:rPr lang="en-US" altLang="ko-KR" dirty="0" err="1"/>
              <a:t>ylim</a:t>
            </a:r>
            <a:r>
              <a:rPr lang="en-US" altLang="ko-KR" dirty="0"/>
              <a:t> = c(95,100),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xlab</a:t>
            </a:r>
            <a:r>
              <a:rPr lang="en-US" altLang="ko-KR" dirty="0"/>
              <a:t>="4</a:t>
            </a:r>
            <a:r>
              <a:rPr lang="ko-KR" altLang="en-US" dirty="0"/>
              <a:t>학년</a:t>
            </a:r>
            <a:r>
              <a:rPr lang="en-US" altLang="ko-KR" dirty="0"/>
              <a:t>(</a:t>
            </a:r>
            <a:r>
              <a:rPr lang="ko-KR" altLang="en-US" dirty="0"/>
              <a:t>반</a:t>
            </a:r>
            <a:r>
              <a:rPr lang="en-US" altLang="ko-KR" dirty="0"/>
              <a:t>)",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점수</a:t>
            </a:r>
            <a:r>
              <a:rPr lang="en-US" altLang="ko-KR" dirty="0"/>
              <a:t>(</a:t>
            </a:r>
            <a:r>
              <a:rPr lang="ko-KR" altLang="en-US" dirty="0"/>
              <a:t>점</a:t>
            </a:r>
            <a:r>
              <a:rPr lang="en-US" altLang="ko-KR" dirty="0"/>
              <a:t>)",</a:t>
            </a:r>
          </a:p>
          <a:p>
            <a:r>
              <a:rPr lang="en-US" altLang="ko-KR" dirty="0"/>
              <a:t>     main="4</a:t>
            </a:r>
            <a:r>
              <a:rPr lang="ko-KR" altLang="en-US" dirty="0"/>
              <a:t>학년 </a:t>
            </a:r>
            <a:r>
              <a:rPr lang="en-US" altLang="ko-KR" dirty="0"/>
              <a:t>1~3</a:t>
            </a:r>
            <a:r>
              <a:rPr lang="ko-KR" altLang="en-US" dirty="0"/>
              <a:t>등 반 분포</a:t>
            </a:r>
            <a:r>
              <a:rPr lang="en-US" altLang="ko-KR" dirty="0"/>
              <a:t>")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2" t="49520" r="19772" b="15991"/>
          <a:stretch/>
        </p:blipFill>
        <p:spPr bwMode="auto">
          <a:xfrm>
            <a:off x="5724128" y="476672"/>
            <a:ext cx="3024336" cy="263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500" cy="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630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7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26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5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05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5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6288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x&lt;-c(1,2,3,4,5)</a:t>
            </a:r>
          </a:p>
          <a:p>
            <a:r>
              <a:rPr lang="en-US" altLang="ko-KR" dirty="0" err="1"/>
              <a:t>barplot</a:t>
            </a:r>
            <a:r>
              <a:rPr lang="en-US" altLang="ko-KR" dirty="0"/>
              <a:t>(x)</a:t>
            </a:r>
          </a:p>
          <a:p>
            <a:endParaRPr lang="en-US" altLang="ko-KR" dirty="0"/>
          </a:p>
          <a:p>
            <a:r>
              <a:rPr lang="en-US" altLang="ko-KR" dirty="0"/>
              <a:t>x&lt;-c(1,2,3,4,5)</a:t>
            </a:r>
          </a:p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x,horiz</a:t>
            </a:r>
            <a:r>
              <a:rPr lang="en-US" altLang="ko-KR" dirty="0"/>
              <a:t>=T)</a:t>
            </a:r>
          </a:p>
          <a:p>
            <a:endParaRPr lang="en-US" altLang="ko-KR" dirty="0"/>
          </a:p>
          <a:p>
            <a:r>
              <a:rPr lang="en-US" altLang="ko-KR" dirty="0"/>
              <a:t>x&lt;-matrix(c(5,4,3,2),2,2)</a:t>
            </a:r>
          </a:p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x,beside</a:t>
            </a:r>
            <a:r>
              <a:rPr lang="en-US" altLang="ko-KR" dirty="0"/>
              <a:t>=</a:t>
            </a:r>
            <a:r>
              <a:rPr lang="en-US" altLang="ko-KR" dirty="0" err="1"/>
              <a:t>T,names</a:t>
            </a:r>
            <a:r>
              <a:rPr lang="en-US" altLang="ko-KR" dirty="0"/>
              <a:t>=c(5,3),col=c("</a:t>
            </a:r>
            <a:r>
              <a:rPr lang="en-US" altLang="ko-KR" dirty="0" err="1"/>
              <a:t>green","yellow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399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62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9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7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701657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v1&lt;-c(100,120,140,160,180)</a:t>
            </a:r>
          </a:p>
          <a:p>
            <a:r>
              <a:rPr lang="en-US" altLang="ko-KR" dirty="0"/>
              <a:t>v2&lt;-c(120,130,150,140,170)</a:t>
            </a:r>
          </a:p>
          <a:p>
            <a:r>
              <a:rPr lang="en-US" altLang="ko-KR" dirty="0"/>
              <a:t>v3&lt;-c(140,170,120,110,160)</a:t>
            </a:r>
          </a:p>
          <a:p>
            <a:r>
              <a:rPr lang="en-US" altLang="ko-KR" dirty="0" err="1"/>
              <a:t>qty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(BANANA=v1,CHERRY=v2,ORANGE=v3)</a:t>
            </a:r>
          </a:p>
          <a:p>
            <a:r>
              <a:rPr lang="en-US" altLang="ko-KR" dirty="0" err="1"/>
              <a:t>qty</a:t>
            </a:r>
            <a:endParaRPr lang="en-US" altLang="ko-KR" dirty="0"/>
          </a:p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as.matrix</a:t>
            </a:r>
            <a:r>
              <a:rPr lang="en-US" altLang="ko-KR" dirty="0"/>
              <a:t>(</a:t>
            </a:r>
            <a:r>
              <a:rPr lang="en-US" altLang="ko-KR" dirty="0" err="1"/>
              <a:t>qty</a:t>
            </a:r>
            <a:r>
              <a:rPr lang="en-US" altLang="ko-KR" dirty="0"/>
              <a:t>),main="Fruit's Sales </a:t>
            </a:r>
            <a:r>
              <a:rPr lang="en-US" altLang="ko-KR" dirty="0" err="1"/>
              <a:t>QTY",beside</a:t>
            </a:r>
            <a:r>
              <a:rPr lang="en-US" altLang="ko-KR" dirty="0"/>
              <a:t>=</a:t>
            </a:r>
            <a:r>
              <a:rPr lang="en-US" altLang="ko-KR" dirty="0" err="1"/>
              <a:t>T,col</a:t>
            </a:r>
            <a:r>
              <a:rPr lang="en-US" altLang="ko-KR" dirty="0"/>
              <a:t>=rainbow(</a:t>
            </a:r>
            <a:r>
              <a:rPr lang="en-US" altLang="ko-KR" dirty="0" err="1"/>
              <a:t>nrow</a:t>
            </a:r>
            <a:r>
              <a:rPr lang="en-US" altLang="ko-KR" dirty="0"/>
              <a:t>(</a:t>
            </a:r>
            <a:r>
              <a:rPr lang="en-US" altLang="ko-KR" dirty="0" err="1"/>
              <a:t>qty</a:t>
            </a:r>
            <a:r>
              <a:rPr lang="en-US" altLang="ko-KR" dirty="0"/>
              <a:t>)),</a:t>
            </a:r>
            <a:r>
              <a:rPr lang="en-US" altLang="ko-KR" dirty="0" err="1"/>
              <a:t>ylim</a:t>
            </a:r>
            <a:r>
              <a:rPr lang="en-US" altLang="ko-KR" dirty="0"/>
              <a:t>(0,400))</a:t>
            </a:r>
          </a:p>
          <a:p>
            <a:r>
              <a:rPr lang="en-US" altLang="ko-KR" dirty="0"/>
              <a:t>legend(14,400,c("MON","TUE","WED","THU","FRI"),</a:t>
            </a:r>
            <a:r>
              <a:rPr lang="en-US" altLang="ko-KR" dirty="0" err="1"/>
              <a:t>cex</a:t>
            </a:r>
            <a:r>
              <a:rPr lang="en-US" altLang="ko-KR" dirty="0"/>
              <a:t>=0.8,fill=rainbow(</a:t>
            </a:r>
            <a:r>
              <a:rPr lang="en-US" altLang="ko-KR" dirty="0" err="1"/>
              <a:t>nrow</a:t>
            </a:r>
            <a:r>
              <a:rPr lang="en-US" altLang="ko-KR" dirty="0"/>
              <a:t>(</a:t>
            </a:r>
            <a:r>
              <a:rPr lang="en-US" altLang="ko-KR" dirty="0" err="1"/>
              <a:t>qty</a:t>
            </a:r>
            <a:r>
              <a:rPr lang="en-US" altLang="ko-KR" dirty="0"/>
              <a:t>)))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241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0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700808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barplot</a:t>
            </a:r>
            <a:r>
              <a:rPr lang="en-US" altLang="ko-KR" dirty="0"/>
              <a:t>(t(</a:t>
            </a:r>
            <a:r>
              <a:rPr lang="en-US" altLang="ko-KR" dirty="0" err="1"/>
              <a:t>qty</a:t>
            </a:r>
            <a:r>
              <a:rPr lang="en-US" altLang="ko-KR" dirty="0"/>
              <a:t>),main="Fruit's Sales QTY",</a:t>
            </a:r>
            <a:r>
              <a:rPr lang="en-US" altLang="ko-KR" dirty="0" err="1"/>
              <a:t>ylim</a:t>
            </a:r>
            <a:r>
              <a:rPr lang="en-US" altLang="ko-KR" dirty="0"/>
              <a:t>(0,900),col=rainbow(length(</a:t>
            </a:r>
            <a:r>
              <a:rPr lang="en-US" altLang="ko-KR" dirty="0" err="1"/>
              <a:t>qty</a:t>
            </a:r>
            <a:r>
              <a:rPr lang="en-US" altLang="ko-KR" dirty="0"/>
              <a:t>)),space=0.1,cex.axis = 0.8,las=1,names.arg=c("MON","TUE","WED","THU","FRI"),</a:t>
            </a:r>
            <a:r>
              <a:rPr lang="en-US" altLang="ko-KR" dirty="0" err="1"/>
              <a:t>cex</a:t>
            </a:r>
            <a:r>
              <a:rPr lang="en-US" altLang="ko-KR" dirty="0"/>
              <a:t>=0.8)</a:t>
            </a:r>
          </a:p>
          <a:p>
            <a:r>
              <a:rPr lang="en-US" altLang="ko-KR" dirty="0"/>
              <a:t>legend(0.2,800,names(</a:t>
            </a:r>
            <a:r>
              <a:rPr lang="en-US" altLang="ko-KR" dirty="0" err="1"/>
              <a:t>qty</a:t>
            </a:r>
            <a:r>
              <a:rPr lang="en-US" altLang="ko-KR" dirty="0"/>
              <a:t>),</a:t>
            </a:r>
            <a:r>
              <a:rPr lang="en-US" altLang="ko-KR" dirty="0" err="1"/>
              <a:t>cex</a:t>
            </a:r>
            <a:r>
              <a:rPr lang="en-US" altLang="ko-KR" dirty="0"/>
              <a:t>=0.7,fill=rainbow(length(</a:t>
            </a:r>
            <a:r>
              <a:rPr lang="en-US" altLang="ko-KR" dirty="0" err="1"/>
              <a:t>qty</a:t>
            </a:r>
            <a:r>
              <a:rPr lang="en-US" altLang="ko-KR" dirty="0"/>
              <a:t>)))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027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8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5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5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5576" y="1628800"/>
            <a:ext cx="7200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peach&lt;-c(180,200,250,198,170)</a:t>
            </a:r>
          </a:p>
          <a:p>
            <a:r>
              <a:rPr lang="en-US" altLang="ko-KR" dirty="0"/>
              <a:t>colors&lt;-c()</a:t>
            </a:r>
          </a:p>
          <a:p>
            <a:r>
              <a:rPr lang="en-US" altLang="ko-KR" dirty="0"/>
              <a:t>for(i in 1:length(peach))</a:t>
            </a:r>
          </a:p>
          <a:p>
            <a:r>
              <a:rPr lang="en-US" altLang="ko-KR" dirty="0"/>
              <a:t>{if (peach[i]&gt;=200)</a:t>
            </a:r>
          </a:p>
          <a:p>
            <a:r>
              <a:rPr lang="en-US" altLang="ko-KR" dirty="0"/>
              <a:t>    {colors&lt;-c(</a:t>
            </a:r>
            <a:r>
              <a:rPr lang="en-US" altLang="ko-KR" dirty="0" err="1"/>
              <a:t>colors,"red</a:t>
            </a:r>
            <a:r>
              <a:rPr lang="en-US" altLang="ko-KR" dirty="0"/>
              <a:t>")}</a:t>
            </a:r>
          </a:p>
          <a:p>
            <a:r>
              <a:rPr lang="en-US" altLang="ko-KR" dirty="0"/>
              <a:t> else if(peach[i]&gt;=180)</a:t>
            </a:r>
          </a:p>
          <a:p>
            <a:r>
              <a:rPr lang="en-US" altLang="ko-KR" dirty="0"/>
              <a:t>     {colors&lt;-c(</a:t>
            </a:r>
            <a:r>
              <a:rPr lang="en-US" altLang="ko-KR" dirty="0" err="1"/>
              <a:t>colors,"yellow</a:t>
            </a:r>
            <a:r>
              <a:rPr lang="en-US" altLang="ko-KR" dirty="0"/>
              <a:t>")}</a:t>
            </a:r>
          </a:p>
          <a:p>
            <a:r>
              <a:rPr lang="en-US" altLang="ko-KR" dirty="0"/>
              <a:t> else</a:t>
            </a:r>
          </a:p>
          <a:p>
            <a:r>
              <a:rPr lang="en-US" altLang="ko-KR" dirty="0"/>
              <a:t>     {colors&lt;-c(</a:t>
            </a:r>
            <a:r>
              <a:rPr lang="en-US" altLang="ko-KR" dirty="0" err="1"/>
              <a:t>colors,"green</a:t>
            </a:r>
            <a:r>
              <a:rPr lang="en-US" altLang="ko-KR" dirty="0"/>
              <a:t>")}</a:t>
            </a:r>
          </a:p>
          <a:p>
            <a:r>
              <a:rPr lang="en-US" altLang="ko-KR" dirty="0"/>
              <a:t>  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peach,main</a:t>
            </a:r>
            <a:r>
              <a:rPr lang="en-US" altLang="ko-KR" dirty="0"/>
              <a:t>="Peach Sales QTY",</a:t>
            </a:r>
            <a:r>
              <a:rPr lang="en-US" altLang="ko-KR" dirty="0" err="1"/>
              <a:t>names.arg</a:t>
            </a:r>
            <a:r>
              <a:rPr lang="en-US" altLang="ko-KR" dirty="0"/>
              <a:t>=c("MON","TUE","WED","THU","FRI"),col=colors)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720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5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9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2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19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4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33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62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15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916832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p1&lt;-c(10,20,30,40,50)</a:t>
            </a:r>
          </a:p>
          <a:p>
            <a:r>
              <a:rPr lang="en-US" altLang="ko-KR" dirty="0" err="1"/>
              <a:t>f_day</a:t>
            </a:r>
            <a:r>
              <a:rPr lang="en-US" altLang="ko-KR" dirty="0"/>
              <a:t>&lt;-round(p1/sum(p1)*100,1)</a:t>
            </a:r>
          </a:p>
          <a:p>
            <a:r>
              <a:rPr lang="en-US" altLang="ko-KR" dirty="0" err="1"/>
              <a:t>f_label</a:t>
            </a:r>
            <a:r>
              <a:rPr lang="en-US" altLang="ko-KR" dirty="0"/>
              <a:t>&lt;-paste(</a:t>
            </a:r>
            <a:r>
              <a:rPr lang="en-US" altLang="ko-KR" dirty="0" err="1"/>
              <a:t>f_day</a:t>
            </a:r>
            <a:r>
              <a:rPr lang="en-US" altLang="ko-KR" dirty="0"/>
              <a:t>,"%")</a:t>
            </a:r>
          </a:p>
          <a:p>
            <a:r>
              <a:rPr lang="en-US" altLang="ko-KR" dirty="0"/>
              <a:t>pie3D(p1,main="3D Pie Chart", col=rainbow(length(p1)),</a:t>
            </a:r>
            <a:r>
              <a:rPr lang="en-US" altLang="ko-KR" dirty="0" err="1"/>
              <a:t>cex</a:t>
            </a:r>
            <a:r>
              <a:rPr lang="en-US" altLang="ko-KR" dirty="0"/>
              <a:t>=0.5,labels=</a:t>
            </a:r>
            <a:r>
              <a:rPr lang="en-US" altLang="ko-KR" dirty="0" err="1"/>
              <a:t>f_label,explode</a:t>
            </a:r>
            <a:r>
              <a:rPr lang="en-US" altLang="ko-KR" dirty="0"/>
              <a:t>=0.05)</a:t>
            </a:r>
          </a:p>
          <a:p>
            <a:r>
              <a:rPr lang="en-US" altLang="ko-KR" dirty="0"/>
              <a:t>legend(0.5,1,c("MON","TUE","WED","THU","FRI"),</a:t>
            </a:r>
            <a:r>
              <a:rPr lang="en-US" altLang="ko-KR" dirty="0" err="1"/>
              <a:t>cex</a:t>
            </a:r>
            <a:r>
              <a:rPr lang="en-US" altLang="ko-KR" dirty="0"/>
              <a:t>=0.6,fill=rainbow(length(p1)))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638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4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536" y="476672"/>
            <a:ext cx="685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pct</a:t>
            </a:r>
            <a:r>
              <a:rPr lang="en-US" altLang="ko-KR" dirty="0"/>
              <a:t>&lt;-round(p1/sum(p1)*100,1)</a:t>
            </a:r>
          </a:p>
          <a:p>
            <a:r>
              <a:rPr lang="en-US" altLang="ko-KR" dirty="0"/>
              <a:t>lab1&lt;-c("Week1","Week2","Week3","Week4")</a:t>
            </a:r>
          </a:p>
          <a:p>
            <a:r>
              <a:rPr lang="en-US" altLang="ko-KR" dirty="0"/>
              <a:t>lab2&lt;-paste(lab1,"\n",</a:t>
            </a:r>
            <a:r>
              <a:rPr lang="en-US" altLang="ko-KR" dirty="0" err="1"/>
              <a:t>pct</a:t>
            </a:r>
            <a:r>
              <a:rPr lang="en-US" altLang="ko-KR" dirty="0"/>
              <a:t>,"%")</a:t>
            </a:r>
          </a:p>
          <a:p>
            <a:r>
              <a:rPr lang="en-US" altLang="ko-KR" dirty="0"/>
              <a:t>pie(p1,radius=1,init.angle = 90,col=rainbow(length(p1)),labels = lab)</a:t>
            </a:r>
          </a:p>
          <a:p>
            <a:r>
              <a:rPr lang="en-US" altLang="ko-KR" dirty="0"/>
              <a:t>legend(1,1.1,c("Week1","Week2","Week3","Week4"),</a:t>
            </a:r>
            <a:r>
              <a:rPr lang="en-US" altLang="ko-KR" dirty="0" err="1"/>
              <a:t>cex</a:t>
            </a:r>
            <a:r>
              <a:rPr lang="en-US" altLang="ko-KR" dirty="0"/>
              <a:t>=0.5,fill=rainbow(length(p1)))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plotrix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p1&lt;-c(10,20,30,40,50)</a:t>
            </a:r>
          </a:p>
          <a:p>
            <a:r>
              <a:rPr lang="en-US" altLang="ko-KR" dirty="0" err="1"/>
              <a:t>f_day</a:t>
            </a:r>
            <a:r>
              <a:rPr lang="en-US" altLang="ko-KR" dirty="0"/>
              <a:t>&lt;-round(p1/sum(p1)*100,1)</a:t>
            </a:r>
          </a:p>
          <a:p>
            <a:r>
              <a:rPr lang="en-US" altLang="ko-KR" dirty="0" err="1"/>
              <a:t>f_label</a:t>
            </a:r>
            <a:r>
              <a:rPr lang="en-US" altLang="ko-KR" dirty="0"/>
              <a:t>&lt;-paste(</a:t>
            </a:r>
            <a:r>
              <a:rPr lang="en-US" altLang="ko-KR" dirty="0" err="1"/>
              <a:t>f_day</a:t>
            </a:r>
            <a:r>
              <a:rPr lang="en-US" altLang="ko-KR" dirty="0"/>
              <a:t>,"%")</a:t>
            </a:r>
          </a:p>
          <a:p>
            <a:r>
              <a:rPr lang="en-US" altLang="ko-KR" dirty="0"/>
              <a:t>pie3D(p1,main="3D Pie Chart", col=rainbow(length(p1)),</a:t>
            </a:r>
            <a:r>
              <a:rPr lang="en-US" altLang="ko-KR" dirty="0" err="1"/>
              <a:t>cex</a:t>
            </a:r>
            <a:r>
              <a:rPr lang="en-US" altLang="ko-KR" dirty="0"/>
              <a:t>=0.5,labels=</a:t>
            </a:r>
            <a:r>
              <a:rPr lang="en-US" altLang="ko-KR" dirty="0" err="1"/>
              <a:t>f_label,explode</a:t>
            </a:r>
            <a:r>
              <a:rPr lang="en-US" altLang="ko-KR" dirty="0"/>
              <a:t>=0.05)</a:t>
            </a:r>
          </a:p>
          <a:p>
            <a:r>
              <a:rPr lang="en-US" altLang="ko-KR" dirty="0"/>
              <a:t>legend(0.5,1,c("MON","TUE","WED","THU","FRI"),</a:t>
            </a:r>
            <a:r>
              <a:rPr lang="en-US" altLang="ko-KR" dirty="0" err="1"/>
              <a:t>cex</a:t>
            </a:r>
            <a:r>
              <a:rPr lang="en-US" altLang="ko-KR" dirty="0"/>
              <a:t>=0.6,fill=rainbow(length(p1)))</a:t>
            </a:r>
          </a:p>
          <a:p>
            <a:endParaRPr lang="en-US" altLang="ko-KR" dirty="0"/>
          </a:p>
          <a:p>
            <a:r>
              <a:rPr lang="en-US" altLang="ko-KR" dirty="0"/>
              <a:t>v1&lt;-c(10,12,15,11,20)</a:t>
            </a:r>
          </a:p>
          <a:p>
            <a:r>
              <a:rPr lang="en-US" altLang="ko-KR" dirty="0"/>
              <a:t>v2&lt;-c(5,7,15,8,9)</a:t>
            </a:r>
          </a:p>
          <a:p>
            <a:r>
              <a:rPr lang="en-US" altLang="ko-KR" dirty="0"/>
              <a:t>v3&lt;-c(11,20,15,18,13)</a:t>
            </a:r>
          </a:p>
          <a:p>
            <a:r>
              <a:rPr lang="en-US" altLang="ko-KR" dirty="0"/>
              <a:t>boxplot(v1,v2,v3)</a:t>
            </a:r>
          </a:p>
        </p:txBody>
      </p:sp>
    </p:spTree>
    <p:extLst>
      <p:ext uri="{BB962C8B-B14F-4D97-AF65-F5344CB8AC3E}">
        <p14:creationId xmlns:p14="http://schemas.microsoft.com/office/powerpoint/2010/main" val="1955896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18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9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52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28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890</Words>
  <Application>Microsoft Office PowerPoint</Application>
  <PresentationFormat>화면 슬라이드 쇼(4:3)</PresentationFormat>
  <Paragraphs>170</Paragraphs>
  <Slides>76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20</cp:revision>
  <dcterms:created xsi:type="dcterms:W3CDTF">2018-01-10T23:46:47Z</dcterms:created>
  <dcterms:modified xsi:type="dcterms:W3CDTF">2018-02-19T08:04:44Z</dcterms:modified>
</cp:coreProperties>
</file>